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533" autoAdjust="0"/>
  </p:normalViewPr>
  <p:slideViewPr>
    <p:cSldViewPr snapToGrid="0">
      <p:cViewPr varScale="1">
        <p:scale>
          <a:sx n="94" d="100"/>
          <a:sy n="94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0506C-C0EF-4862-B0ED-363C58D218AB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97595-5087-43AE-B04F-7905DA015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4268-2167-4EDA-B8CE-B6E2D8AD4848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BAE3-D90C-44E8-8D72-889AD0BFD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F2C54-E89A-4FCF-A906-DAA5865FBC41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F0C3-F2B2-4060-BB29-46E52AE21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F08F0-1D05-40CC-B918-5A6D6EAF6F53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7DD2-CEB9-4158-ADB3-83A2A099D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CC6C5-7EFD-4A8B-A061-19CD0093084C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C6A2-7407-4EAD-8467-558032824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95418-F95D-4AD4-98F9-8002EDC7405A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C47D9-D7B7-4047-BCD2-FA287D965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1FFE4-FB78-4AD0-AA47-ABC18B3AA447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09F1-7C90-4FED-A61D-B20B42353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8F6B-1D00-4F9E-8DF8-3B02EF5377C3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B9DC-2456-4523-9B33-3B9F98961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6BA8-6F58-40B8-99BC-6951D4040854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0834-F7A2-4564-9A42-5B2FCE74F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4E1D4-7A90-4FB2-8744-F9B17D08BB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6CCB9-24A6-4DC2-8426-A9A146667128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6CCCD-6EFB-4B34-B634-48176EAA6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18194-269E-4F67-8E95-97AB5F0D5D9B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4FCA-01E3-4B1A-9DD0-1C05A81C4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F1B7E-DEA5-4CF4-B9DB-BE066F2CB0D9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DB86-E876-40F5-BDEA-2FB6366D16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D323-095D-4A01-A084-CF91DC7A2B98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E00A-1884-441B-AC6C-E697E9BBA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9518-22CE-4BE4-A495-2AB2E4CE3F58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F89A-2DF1-4B60-9C2D-667BC3F2C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9172-9503-4F52-854F-67CFF0E1DC9D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88B0-00BB-4D0B-A731-C102C6E27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8EE25-6AD8-42CF-9375-3C3DCE65B010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5152-4D93-43FD-A7D6-611B7F8C2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B02FF-5A8E-4CFE-93AE-EF63A30D00E3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88028-CE6F-4113-9746-BFFD262C6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1CCC3C14-484F-477F-A121-95BC13E98F18}" type="datetimeFigureOut">
              <a:rPr lang="ru-RU"/>
              <a:pPr>
                <a:defRPr/>
              </a:pPr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1755B92-4818-446B-9017-1CB2E202F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5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  <p:sldLayoutId id="2147483698" r:id="rId12"/>
    <p:sldLayoutId id="2147483686" r:id="rId13"/>
    <p:sldLayoutId id="2147483699" r:id="rId14"/>
    <p:sldLayoutId id="2147483685" r:id="rId15"/>
    <p:sldLayoutId id="2147483684" r:id="rId16"/>
    <p:sldLayoutId id="2147483683" r:id="rId17"/>
    <p:sldLayoutId id="2147483700" r:id="rId18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3E5E08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3E5E08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3E5E08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3E5E08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3E5E0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685800"/>
            <a:ext cx="11177587" cy="2971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bg1"/>
                </a:solidFill>
              </a:rPr>
              <a:t>ОПОРНая</a:t>
            </a:r>
            <a:r>
              <a:rPr lang="ru-RU" b="1" dirty="0" smtClean="0">
                <a:solidFill>
                  <a:schemeClr val="bg1"/>
                </a:solidFill>
              </a:rPr>
              <a:t>  </a:t>
            </a:r>
            <a:r>
              <a:rPr lang="ru-RU" b="1" dirty="0" err="1" smtClean="0">
                <a:solidFill>
                  <a:schemeClr val="bg1"/>
                </a:solidFill>
              </a:rPr>
              <a:t>ТАБЛИЦа</a:t>
            </a:r>
            <a:r>
              <a:rPr lang="ru-RU" b="1" dirty="0" smtClean="0">
                <a:solidFill>
                  <a:schemeClr val="bg1"/>
                </a:solidFill>
              </a:rPr>
              <a:t>  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ДЛЯ    ФОРМУЛИРОВКИ        ТЕМЫ 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       САМООБРАЗОВАНИЮ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4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3843338"/>
            <a:ext cx="6400800" cy="1947862"/>
          </a:xfrm>
        </p:spPr>
        <p:txBody>
          <a:bodyPr/>
          <a:lstStyle/>
          <a:p>
            <a:endParaRPr lang="ru-RU" smtClean="0">
              <a:solidFill>
                <a:srgbClr val="3E5E0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4200" y="0"/>
            <a:ext cx="8629650" cy="1041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CC0000"/>
                </a:solidFill>
              </a:rPr>
              <a:t>Опорная таблица для формулирования темы по </a:t>
            </a:r>
            <a:r>
              <a:rPr lang="ru-RU" sz="2800" dirty="0" smtClean="0">
                <a:solidFill>
                  <a:srgbClr val="CC0000"/>
                </a:solidFill>
              </a:rPr>
              <a:t>самообразованию</a:t>
            </a:r>
            <a:endParaRPr lang="ru-RU" sz="2800" dirty="0">
              <a:solidFill>
                <a:srgbClr val="CC0000"/>
              </a:solidFill>
            </a:endParaRPr>
          </a:p>
        </p:txBody>
      </p:sp>
      <p:graphicFrame>
        <p:nvGraphicFramePr>
          <p:cNvPr id="14389" name="Group 53"/>
          <p:cNvGraphicFramePr>
            <a:graphicFrameLocks noGrp="1"/>
          </p:cNvGraphicFramePr>
          <p:nvPr>
            <p:ph type="tbl" idx="1"/>
          </p:nvPr>
        </p:nvGraphicFramePr>
        <p:xfrm>
          <a:off x="304800" y="1041400"/>
          <a:ext cx="11887200" cy="6448425"/>
        </p:xfrm>
        <a:graphic>
          <a:graphicData uri="http://schemas.openxmlformats.org/drawingml/2006/table">
            <a:tbl>
              <a:tblPr/>
              <a:tblGrid>
                <a:gridCol w="2162816"/>
                <a:gridCol w="2160744"/>
                <a:gridCol w="1504027"/>
                <a:gridCol w="2067519"/>
                <a:gridCol w="2065447"/>
                <a:gridCol w="1926646"/>
              </a:tblGrid>
              <a:tr h="81566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Связую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щее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слово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Средство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Место, группа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7969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Активизация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процессы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Интерес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</a:t>
                      </a:r>
                      <a:endParaRPr kumimoji="0" lang="en-US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Путём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помощью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условие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условие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Апробация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Подход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Пособие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ТСО, </a:t>
                      </a: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ИКТ,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Наглядный, дидактический материал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Конкретизация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25146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971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3429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886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детей, </a:t>
                      </a:r>
                      <a:r>
                        <a:rPr kumimoji="0" lang="ru-RU" alt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деятельности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001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Пример: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4213" y="1603375"/>
            <a:ext cx="11126787" cy="3525838"/>
          </a:xfrm>
        </p:spPr>
        <p:txBody>
          <a:bodyPr rtlCol="0">
            <a:normAutofit fontScale="77500" lnSpcReduction="20000"/>
          </a:bodyPr>
          <a:lstStyle/>
          <a:p>
            <a:pPr marL="457200" indent="-457200" fontAlgn="auto">
              <a:buFont typeface="Wingdings 3" pitchFamily="18" charset="2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Повышение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педагогической компетенции у</a:t>
            </a:r>
            <a:r>
              <a:rPr lang="ru-RU" sz="2800" dirty="0" smtClean="0">
                <a:solidFill>
                  <a:schemeClr val="bg1"/>
                </a:solidFill>
              </a:rPr>
              <a:t> родителей </a:t>
            </a:r>
            <a:r>
              <a:rPr lang="ru-RU" sz="2800" b="1" dirty="0" smtClean="0">
                <a:solidFill>
                  <a:srgbClr val="FF0000"/>
                </a:solidFill>
              </a:rPr>
              <a:t>через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использование </a:t>
            </a:r>
            <a:r>
              <a:rPr lang="ru-RU" sz="2800" u="sng" dirty="0" smtClean="0">
                <a:solidFill>
                  <a:schemeClr val="bg1"/>
                </a:solidFill>
              </a:rPr>
              <a:t>ИКТ технологий</a:t>
            </a:r>
            <a:r>
              <a:rPr lang="ru-RU" sz="2800" dirty="0" smtClean="0">
                <a:solidFill>
                  <a:schemeClr val="bg1"/>
                </a:solidFill>
              </a:rPr>
              <a:t> в познавательно-исследовательской деятельности.</a:t>
            </a:r>
          </a:p>
          <a:p>
            <a:pPr marL="457200" indent="-457200" fontAlgn="auto">
              <a:buFont typeface="Wingdings 3" pitchFamily="18" charset="2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Формирование</a:t>
            </a:r>
            <a:r>
              <a:rPr lang="ru-RU" sz="2800" dirty="0" smtClean="0">
                <a:solidFill>
                  <a:schemeClr val="bg1"/>
                </a:solidFill>
              </a:rPr>
              <a:t> духовно-нравственной личности </a:t>
            </a:r>
            <a:r>
              <a:rPr lang="ru-RU" sz="2800" dirty="0" smtClean="0">
                <a:solidFill>
                  <a:srgbClr val="FF0000"/>
                </a:solidFill>
              </a:rPr>
              <a:t>через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применение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u="sng" dirty="0" smtClean="0">
                <a:solidFill>
                  <a:schemeClr val="bg1"/>
                </a:solidFill>
              </a:rPr>
              <a:t>дидактических игр </a:t>
            </a:r>
            <a:r>
              <a:rPr lang="ru-RU" sz="2800" dirty="0" smtClean="0">
                <a:solidFill>
                  <a:schemeClr val="bg1"/>
                </a:solidFill>
              </a:rPr>
              <a:t>с детьми старшего дошкольного возраста.</a:t>
            </a:r>
          </a:p>
          <a:p>
            <a:pPr marL="457200" indent="-457200" fontAlgn="auto">
              <a:buFont typeface="Wingdings 3" pitchFamily="18" charset="2"/>
              <a:buAutoNum type="arabicPeriod"/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Развитие самостоятельности и инициативы 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в процессе реализации сюжетно-ролевых игр</a:t>
            </a:r>
          </a:p>
          <a:p>
            <a:pPr marL="457200" indent="-457200" fontAlgn="auto">
              <a:buFont typeface="Wingdings 3" pitchFamily="18" charset="2"/>
              <a:buAutoNum type="arabicPeriod"/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Организация мини-музея , как форма работы , стимулирующая  познавательные и творческие способности детей дошкольного возраста.</a:t>
            </a:r>
          </a:p>
          <a:p>
            <a:pPr marL="457200" indent="-457200" fontAlgn="auto">
              <a:buFont typeface="Wingdings 3" pitchFamily="18" charset="2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117</TotalTime>
  <Words>133</Words>
  <Application>Microsoft Office PowerPoint</Application>
  <PresentationFormat>Произвольный</PresentationFormat>
  <Paragraphs>66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3</vt:i4>
      </vt:variant>
    </vt:vector>
  </HeadingPairs>
  <TitlesOfParts>
    <vt:vector size="14" baseType="lpstr">
      <vt:lpstr>Century Gothic</vt:lpstr>
      <vt:lpstr>Arial</vt:lpstr>
      <vt:lpstr>Wingdings 3</vt:lpstr>
      <vt:lpstr>Calibri</vt:lpstr>
      <vt:lpstr>Times New Roman</vt:lpstr>
      <vt:lpstr>Wingdings</vt:lpstr>
      <vt:lpstr>Сектор</vt:lpstr>
      <vt:lpstr>Сектор</vt:lpstr>
      <vt:lpstr>Сектор</vt:lpstr>
      <vt:lpstr>Сектор</vt:lpstr>
      <vt:lpstr>Сектор</vt:lpstr>
      <vt:lpstr>ОПОРНАЯ  ТАБЛИЦА    ДЛЯ    ФОРМУЛИРОВКИ        ТЕМЫ   ПО       САМООБРАЗОВАНИЮ</vt:lpstr>
      <vt:lpstr>ОПОРНАЯ ТАБЛИЦА ДЛЯ ФОРМУЛИРОВАНИЯ ТЕМЫ ПО САМООБРАЗОВАНИЮ</vt:lpstr>
      <vt:lpstr>ПРИМЕР: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ОПОРНЫЕ  ТАБЛИЦЫ    ДЛЯ    ФОРМУЛИРОВКИ        ТЕМЫ   ПО       САМООБРАЗОВАНИЮ</dc:title>
  <dc:creator>Пользователь</dc:creator>
  <cp:lastModifiedBy>1</cp:lastModifiedBy>
  <cp:revision>5</cp:revision>
  <dcterms:created xsi:type="dcterms:W3CDTF">2016-02-01T15:36:20Z</dcterms:created>
  <dcterms:modified xsi:type="dcterms:W3CDTF">2017-04-03T05:44:11Z</dcterms:modified>
</cp:coreProperties>
</file>